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1194" r:id="rId2"/>
    <p:sldId id="1195" r:id="rId3"/>
    <p:sldId id="1196" r:id="rId4"/>
    <p:sldId id="1197" r:id="rId5"/>
    <p:sldId id="119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modSld">
      <pc:chgData name="贵申 王" userId="201fba2491c5f930" providerId="LiveId" clId="{DCE2E79A-FA80-4B3F-A3B4-A0C24C0A3357}" dt="2026-01-23T00:43:58.485" v="27" actId="20577"/>
      <pc:docMkLst>
        <pc:docMk/>
      </pc:docMkLst>
      <pc:sldChg chg="modSp mod">
        <pc:chgData name="贵申 王" userId="201fba2491c5f930" providerId="LiveId" clId="{DCE2E79A-FA80-4B3F-A3B4-A0C24C0A3357}" dt="2026-01-23T00:43:41.243" v="26" actId="20577"/>
        <pc:sldMkLst>
          <pc:docMk/>
          <pc:sldMk cId="0" sldId="1194"/>
        </pc:sldMkLst>
        <pc:spChg chg="mod">
          <ac:chgData name="贵申 王" userId="201fba2491c5f930" providerId="LiveId" clId="{DCE2E79A-FA80-4B3F-A3B4-A0C24C0A3357}" dt="2026-01-23T00:39:37.473" v="3" actId="20577"/>
          <ac:spMkLst>
            <pc:docMk/>
            <pc:sldMk cId="0" sldId="1194"/>
            <ac:spMk id="146434" creationId="{B3AFE9AD-C973-F4EF-D772-0A561994FE67}"/>
          </ac:spMkLst>
        </pc:spChg>
        <pc:spChg chg="mod">
          <ac:chgData name="贵申 王" userId="201fba2491c5f930" providerId="LiveId" clId="{DCE2E79A-FA80-4B3F-A3B4-A0C24C0A3357}" dt="2026-01-23T00:43:41.243" v="26" actId="20577"/>
          <ac:spMkLst>
            <pc:docMk/>
            <pc:sldMk cId="0" sldId="1194"/>
            <ac:spMk id="146436" creationId="{08A9C0C1-17C3-C474-CAE8-62199D1813F1}"/>
          </ac:spMkLst>
        </pc:spChg>
      </pc:sldChg>
      <pc:sldChg chg="modSp mod">
        <pc:chgData name="贵申 王" userId="201fba2491c5f930" providerId="LiveId" clId="{DCE2E79A-FA80-4B3F-A3B4-A0C24C0A3357}" dt="2026-01-23T00:39:42.071" v="5" actId="20577"/>
        <pc:sldMkLst>
          <pc:docMk/>
          <pc:sldMk cId="745245599" sldId="1195"/>
        </pc:sldMkLst>
        <pc:spChg chg="mod">
          <ac:chgData name="贵申 王" userId="201fba2491c5f930" providerId="LiveId" clId="{DCE2E79A-FA80-4B3F-A3B4-A0C24C0A3357}" dt="2026-01-23T00:39:42.071" v="5" actId="20577"/>
          <ac:spMkLst>
            <pc:docMk/>
            <pc:sldMk cId="745245599" sldId="1195"/>
            <ac:spMk id="146434" creationId="{B3AFE9AD-C973-F4EF-D772-0A561994FE67}"/>
          </ac:spMkLst>
        </pc:spChg>
      </pc:sldChg>
      <pc:sldChg chg="modSp add mod">
        <pc:chgData name="贵申 王" userId="201fba2491c5f930" providerId="LiveId" clId="{DCE2E79A-FA80-4B3F-A3B4-A0C24C0A3357}" dt="2026-01-23T00:43:58.485" v="27" actId="20577"/>
        <pc:sldMkLst>
          <pc:docMk/>
          <pc:sldMk cId="4113147343" sldId="1196"/>
        </pc:sldMkLst>
        <pc:spChg chg="mod">
          <ac:chgData name="贵申 王" userId="201fba2491c5f930" providerId="LiveId" clId="{DCE2E79A-FA80-4B3F-A3B4-A0C24C0A3357}" dt="2026-01-23T00:39:50.508" v="11" actId="20577"/>
          <ac:spMkLst>
            <pc:docMk/>
            <pc:sldMk cId="4113147343" sldId="1196"/>
            <ac:spMk id="146434" creationId="{B3BFB9D1-8441-FF42-E0A8-F460A810666C}"/>
          </ac:spMkLst>
        </pc:spChg>
        <pc:spChg chg="mod">
          <ac:chgData name="贵申 王" userId="201fba2491c5f930" providerId="LiveId" clId="{DCE2E79A-FA80-4B3F-A3B4-A0C24C0A3357}" dt="2026-01-23T00:43:58.485" v="27" actId="20577"/>
          <ac:spMkLst>
            <pc:docMk/>
            <pc:sldMk cId="4113147343" sldId="1196"/>
            <ac:spMk id="146436" creationId="{2ACCD394-7D29-1F2F-9538-E456283BF879}"/>
          </ac:spMkLst>
        </pc:spChg>
      </pc:sldChg>
      <pc:sldChg chg="modSp add mod replId">
        <pc:chgData name="贵申 王" userId="201fba2491c5f930" providerId="LiveId" clId="{DCE2E79A-FA80-4B3F-A3B4-A0C24C0A3357}" dt="2026-01-23T00:39:57.315" v="17" actId="20577"/>
        <pc:sldMkLst>
          <pc:docMk/>
          <pc:sldMk cId="2338854864" sldId="1197"/>
        </pc:sldMkLst>
        <pc:spChg chg="mod">
          <ac:chgData name="贵申 王" userId="201fba2491c5f930" providerId="LiveId" clId="{DCE2E79A-FA80-4B3F-A3B4-A0C24C0A3357}" dt="2026-01-23T00:39:57.315" v="17" actId="20577"/>
          <ac:spMkLst>
            <pc:docMk/>
            <pc:sldMk cId="2338854864" sldId="1197"/>
            <ac:spMk id="146434" creationId="{FF9F701C-3BB8-EDDA-E399-282AE23F1991}"/>
          </ac:spMkLst>
        </pc:spChg>
      </pc:sldChg>
      <pc:sldChg chg="modSp add mod">
        <pc:chgData name="贵申 王" userId="201fba2491c5f930" providerId="LiveId" clId="{DCE2E79A-FA80-4B3F-A3B4-A0C24C0A3357}" dt="2026-01-23T00:40:03.781" v="23" actId="20577"/>
        <pc:sldMkLst>
          <pc:docMk/>
          <pc:sldMk cId="3158318980" sldId="1198"/>
        </pc:sldMkLst>
        <pc:spChg chg="mod">
          <ac:chgData name="贵申 王" userId="201fba2491c5f930" providerId="LiveId" clId="{DCE2E79A-FA80-4B3F-A3B4-A0C24C0A3357}" dt="2026-01-23T00:40:03.781" v="23" actId="20577"/>
          <ac:spMkLst>
            <pc:docMk/>
            <pc:sldMk cId="3158318980" sldId="1198"/>
            <ac:spMk id="146434" creationId="{647D4812-B447-83E6-A22E-E3442B6B098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50AA6-5AE3-4D90-9007-650A047579F9}" type="datetimeFigureOut">
              <a:rPr lang="en-US" smtClean="0"/>
              <a:t>1/22/2026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62741D-16BC-497E-A852-F8C80196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3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>
            <a:extLst>
              <a:ext uri="{FF2B5EF4-FFF2-40B4-BE49-F238E27FC236}">
                <a16:creationId xmlns:a16="http://schemas.microsoft.com/office/drawing/2014/main" id="{60280694-BBC9-FB35-1893-8FE1C51B87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ACF4C-372D-4BA1-B69A-8B6CB035BD17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591C7187-4753-3ECD-00BC-F2F6852FCC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9612B749-407A-A80E-AFDB-BBD09FA9A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>
            <a:extLst>
              <a:ext uri="{FF2B5EF4-FFF2-40B4-BE49-F238E27FC236}">
                <a16:creationId xmlns:a16="http://schemas.microsoft.com/office/drawing/2014/main" id="{60280694-BBC9-FB35-1893-8FE1C51B87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ACF4C-372D-4BA1-B69A-8B6CB035BD17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591C7187-4753-3ECD-00BC-F2F6852FCC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9612B749-407A-A80E-AFDB-BBD09FA9A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2391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785644-4526-D8CC-8298-6B8B2DC54F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>
            <a:extLst>
              <a:ext uri="{FF2B5EF4-FFF2-40B4-BE49-F238E27FC236}">
                <a16:creationId xmlns:a16="http://schemas.microsoft.com/office/drawing/2014/main" id="{AD0BFE3C-B704-A9C5-F433-2F121059A2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ACF4C-372D-4BA1-B69A-8B6CB035BD17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061E0C7A-9684-2301-831D-E1504ED171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20E46924-8097-A3B3-D1D7-447A508A2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7372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23573C-BD15-C926-F239-86605EFA0D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>
            <a:extLst>
              <a:ext uri="{FF2B5EF4-FFF2-40B4-BE49-F238E27FC236}">
                <a16:creationId xmlns:a16="http://schemas.microsoft.com/office/drawing/2014/main" id="{425BF671-3D38-B711-E5B3-72F800604C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ACF4C-372D-4BA1-B69A-8B6CB035BD17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00EDEB00-AF7C-6532-F6E7-950E1CAE48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A4709527-6F17-8AA7-85CD-692BEBCD32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39507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2B5BEB-5E90-C452-9B96-518B686F9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>
            <a:extLst>
              <a:ext uri="{FF2B5EF4-FFF2-40B4-BE49-F238E27FC236}">
                <a16:creationId xmlns:a16="http://schemas.microsoft.com/office/drawing/2014/main" id="{F09B8A65-6909-B910-82B0-E18FF28B92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ACF4C-372D-4BA1-B69A-8B6CB035BD17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57E1A606-9119-FFA1-347D-5BF85C12D1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7E519745-291F-50CA-3D42-F91EEDCE8F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46564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1352995-B37B-6222-EB4B-9C12ADC10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F7F2AD9-1A96-E911-A773-9D6BB29A7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91D862-ECF7-B1F7-AF2C-3AE8D57FD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FD8B9-35F4-4A80-8F38-4357690C3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07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382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B3AFE9AD-C973-F4EF-D772-0A561994F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1991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kumimoji="1"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  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Majesty 1/5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A4DAAC9E-52AF-183D-D9AF-044FA280F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43000"/>
            <a:ext cx="8001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3200">
              <a:latin typeface="TSC FLi S5 TT" pitchFamily="49" charset="-128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r>
              <a:rPr lang="en-US" altLang="en-US" sz="3200">
                <a:latin typeface="TSC FLi S5 TT" pitchFamily="49" charset="-128"/>
              </a:rPr>
              <a:t> 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08A9C0C1-17C3-C474-CAE8-62199D181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882607"/>
            <a:ext cx="88392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敬拜主！敬拜尊贵的主，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荣耀权能，一切赞美都归于衪；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敬拜主，敬拜权能的主，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从衪宝座，能力流出，流到万民。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kumimoji="1"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2800" dirty="0">
                <a:latin typeface="Times New Roman" panose="02020603050405020304" pitchFamily="18" charset="0"/>
              </a:rPr>
              <a:t>Majesty, worship His majesty,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Unto Jesus be all glory, power, and praise.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Majesty, kingdom authority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Flow from His throne unto His own His anthem raise.</a:t>
            </a:r>
            <a:endParaRPr kumimoji="1" lang="zh-CN" altLang="en-US" sz="28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B3AFE9AD-C973-F4EF-D772-0A561994F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1991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kumimoji="1"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  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Majesty 2/5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A4DAAC9E-52AF-183D-D9AF-044FA280F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43000"/>
            <a:ext cx="8001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3200">
              <a:latin typeface="TSC FLi S5 TT" pitchFamily="49" charset="-128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r>
              <a:rPr lang="en-US" altLang="en-US" sz="3200">
                <a:latin typeface="TSC FLi S5 TT" pitchFamily="49" charset="-128"/>
              </a:rPr>
              <a:t> 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08A9C0C1-17C3-C474-CAE8-62199D181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14028"/>
            <a:ext cx="761619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来高举，一同高举主耶稣圣名；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来彰显，基督耶稣君王的荣耀。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敬拜主，敬拜尊贵的主，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衪曾舍命，今得荣耀，万王之王。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kumimoji="1"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2800" dirty="0">
                <a:latin typeface="Times New Roman" panose="02020603050405020304" pitchFamily="18" charset="0"/>
              </a:rPr>
              <a:t>So exalt, lift up on high the name of Jesus.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Magnify, come glorify Christ Jesus the King.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Majesty, worship His majesty,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Jesus, who died, now glorified, King of all kings.</a:t>
            </a:r>
            <a:endParaRPr kumimoji="1" lang="zh-CN" altLang="en-US" sz="2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245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0905D0-3A97-EEB7-2369-5F3BCD5B9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B3BFB9D1-8441-FF42-E0A8-F460A81066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1991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kumimoji="1"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  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Majesty 3/5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8D18C4D4-FBEA-78AE-58A1-D5C973D29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43000"/>
            <a:ext cx="8001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3200">
              <a:latin typeface="TSC FLi S5 TT" pitchFamily="49" charset="-128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r>
              <a:rPr lang="en-US" altLang="en-US" sz="3200">
                <a:latin typeface="TSC FLi S5 TT" pitchFamily="49" charset="-128"/>
              </a:rPr>
              <a:t> 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2ACCD394-7D29-1F2F-9538-E456283BF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882607"/>
            <a:ext cx="88392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敬拜主！敬拜尊贵的主，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荣耀权能，一切赞美都归于衪；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敬拜主，敬拜权能的主，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从衪宝座，能力流出，流到万民。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kumimoji="1"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2800" dirty="0">
                <a:latin typeface="Times New Roman" panose="02020603050405020304" pitchFamily="18" charset="0"/>
              </a:rPr>
              <a:t>Majesty, worship His majesty,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Unto Jesus be all glory, power, and praise.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Majesty, kingdom authority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Flow from His throne unto His own His anthem raise.</a:t>
            </a:r>
            <a:endParaRPr kumimoji="1" lang="zh-CN" altLang="en-US" sz="2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147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7D999F-4C0F-D956-008D-4D02AB0B3A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FF9F701C-3BB8-EDDA-E399-282AE23F19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1991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kumimoji="1"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  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Majesty 4/5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7A593B54-65A8-FFCB-94B7-FA71F96EC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43000"/>
            <a:ext cx="8001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3200">
              <a:latin typeface="TSC FLi S5 TT" pitchFamily="49" charset="-128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r>
              <a:rPr lang="en-US" altLang="en-US" sz="3200">
                <a:latin typeface="TSC FLi S5 TT" pitchFamily="49" charset="-128"/>
              </a:rPr>
              <a:t> 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FAEC7BCE-7A47-C300-260B-4C140780B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14028"/>
            <a:ext cx="761619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来高举，一同高举主耶稣圣名；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来彰显，基督耶稣君王的荣耀。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敬拜主，敬拜尊贵的主，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衪曾舍命，今得荣耀，万王之王。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kumimoji="1"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2800" dirty="0">
                <a:latin typeface="Times New Roman" panose="02020603050405020304" pitchFamily="18" charset="0"/>
              </a:rPr>
              <a:t>So exalt, lift up on high the name of Jesus.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Magnify, come glorify Christ Jesus the King.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Majesty, worship His majesty,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Jesus, who died, now glorified, King of all kings.</a:t>
            </a:r>
            <a:endParaRPr kumimoji="1" lang="zh-CN" altLang="en-US" sz="2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8854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45513-3250-C6A7-22EB-832707740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647D4812-B447-83E6-A22E-E3442B6B0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1991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kumimoji="1"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49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  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Majesty 5/5</a:t>
            </a: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505DE1AA-44D5-B860-A906-4260A9B239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43000"/>
            <a:ext cx="8001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3200">
              <a:latin typeface="TSC FLi S5 TT" pitchFamily="49" charset="-128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r>
              <a:rPr lang="en-US" altLang="en-US" sz="3200">
                <a:latin typeface="TSC FLi S5 TT" pitchFamily="49" charset="-128"/>
              </a:rPr>
              <a:t> 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09CDE431-9A26-C339-03D2-F2AC94780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814028"/>
            <a:ext cx="761619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来高举，一同高举主耶稣圣名；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来彰显，基督耶稣君王的荣耀。</a:t>
            </a: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敬拜主，敬拜尊贵的主，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衪曾舍命，今得荣耀，万王之王。</a:t>
            </a:r>
            <a:endParaRPr kumimoji="1"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>
              <a:spcBef>
                <a:spcPts val="600"/>
              </a:spcBef>
            </a:pPr>
            <a:endParaRPr kumimoji="1"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 eaLnBrk="1" hangingPunct="1"/>
            <a:r>
              <a:rPr kumimoji="1" lang="en-US" altLang="zh-CN" sz="2800" dirty="0">
                <a:latin typeface="Times New Roman" panose="02020603050405020304" pitchFamily="18" charset="0"/>
              </a:rPr>
              <a:t>So exalt, lift up on high the name of Jesus.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Magnify, come glorify Christ Jesus the King.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Majesty, worship His majesty,</a:t>
            </a:r>
            <a:br>
              <a:rPr kumimoji="1" lang="en-US" altLang="zh-CN" sz="2800" dirty="0">
                <a:latin typeface="Times New Roman" panose="02020603050405020304" pitchFamily="18" charset="0"/>
              </a:rPr>
            </a:br>
            <a:r>
              <a:rPr kumimoji="1" lang="en-US" altLang="zh-CN" sz="2800" dirty="0">
                <a:latin typeface="Times New Roman" panose="02020603050405020304" pitchFamily="18" charset="0"/>
              </a:rPr>
              <a:t>Jesus, who died, now glorified, King of all kings.</a:t>
            </a:r>
            <a:endParaRPr kumimoji="1" lang="zh-CN" altLang="en-US" sz="28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318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503</Words>
  <Application>Microsoft Office PowerPoint</Application>
  <PresentationFormat>Widescreen</PresentationFormat>
  <Paragraphs>55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2023-09-20T02:41:28Z</dcterms:created>
  <dcterms:modified xsi:type="dcterms:W3CDTF">2026-01-23T00:44:09Z</dcterms:modified>
</cp:coreProperties>
</file>